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3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17470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82837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042477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340085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81529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31758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83974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333668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140879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6127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233907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9D6666F-45AC-4DBC-A48C-32D983C41EC9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229DC0A-7B91-4D2F-ADE6-595DB9288A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Муниципальное бюджетное общеобразовательное учреждение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Новосибирского района Новосибирской 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области</a:t>
            </a:r>
            <a:r>
              <a:rPr lang="en-US" sz="1600" b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 -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err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Криводановская</a:t>
            </a:r>
            <a:r>
              <a:rPr lang="ru-RU" sz="1600" b="1" dirty="0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 средняя школа № 22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Arbat-Bold"/>
            </a:endParaRPr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002588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latin typeface="Arbat-Bold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ru-RU" smtClean="0">
                <a:latin typeface="Arbat-Bold"/>
              </a:rPr>
              <a:t>Презентация по обучению грамоте для</a:t>
            </a:r>
          </a:p>
          <a:p>
            <a:pPr algn="ctr" eaLnBrk="1" hangingPunct="1">
              <a:buFontTx/>
              <a:buNone/>
            </a:pPr>
            <a:r>
              <a:rPr lang="ru-RU" smtClean="0">
                <a:latin typeface="Arbat-Bold"/>
              </a:rPr>
              <a:t>  1 класса по программе «Школа России» </a:t>
            </a:r>
          </a:p>
          <a:p>
            <a:pPr algn="ctr" eaLnBrk="1" hangingPunct="1">
              <a:buFontTx/>
              <a:buNone/>
            </a:pPr>
            <a:endParaRPr lang="ru-RU" smtClean="0">
              <a:latin typeface="Arbat-Bold"/>
            </a:endParaRPr>
          </a:p>
          <a:p>
            <a:pPr algn="ctr" eaLnBrk="1" hangingPunct="1">
              <a:buFontTx/>
              <a:buNone/>
            </a:pPr>
            <a:endParaRPr lang="ru-RU" smtClean="0">
              <a:latin typeface="Arbat-Bold"/>
            </a:endParaRPr>
          </a:p>
          <a:p>
            <a:pPr algn="r" eaLnBrk="1" hangingPunct="1">
              <a:buFontTx/>
              <a:buNone/>
            </a:pPr>
            <a:r>
              <a:rPr lang="ru-RU" sz="1600" smtClean="0">
                <a:latin typeface="Arbat-Bold"/>
              </a:rPr>
              <a:t>Составитель:</a:t>
            </a:r>
          </a:p>
          <a:p>
            <a:pPr algn="r" eaLnBrk="1" hangingPunct="1">
              <a:buFontTx/>
              <a:buNone/>
            </a:pPr>
            <a:r>
              <a:rPr lang="ru-RU" sz="1600" smtClean="0">
                <a:latin typeface="Arbat-Bold"/>
              </a:rPr>
              <a:t>учитель начальных классов</a:t>
            </a:r>
          </a:p>
          <a:p>
            <a:pPr algn="r" eaLnBrk="1" hangingPunct="1">
              <a:buFontTx/>
              <a:buNone/>
            </a:pPr>
            <a:r>
              <a:rPr lang="ru-RU" sz="1600" smtClean="0">
                <a:latin typeface="Arbat-Bold"/>
              </a:rPr>
              <a:t>Е.В. Сафонова</a:t>
            </a:r>
          </a:p>
        </p:txBody>
      </p:sp>
    </p:spTree>
    <p:extLst>
      <p:ext uri="{BB962C8B-B14F-4D97-AF65-F5344CB8AC3E}">
        <p14:creationId xmlns:p14="http://schemas.microsoft.com/office/powerpoint/2010/main" val="23538956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39" y="2492896"/>
            <a:ext cx="8867539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858" y="2924944"/>
            <a:ext cx="368836" cy="639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63874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5" y="2492896"/>
            <a:ext cx="8981654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2676" y="3591806"/>
            <a:ext cx="375917" cy="651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020394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8" y="2492896"/>
            <a:ext cx="8970431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134" y="3573016"/>
            <a:ext cx="456907" cy="701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33284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5" y="2492896"/>
            <a:ext cx="8981654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603" y="3594618"/>
            <a:ext cx="426509" cy="693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6149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32444"/>
            <a:ext cx="8784976" cy="180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95614"/>
            <a:ext cx="360040" cy="668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9067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54" y="2492896"/>
            <a:ext cx="8917505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428" y="3564747"/>
            <a:ext cx="467012" cy="656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631053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50" y="2492896"/>
            <a:ext cx="8719509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961" y="3573016"/>
            <a:ext cx="432048" cy="660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37969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4" y="2492896"/>
            <a:ext cx="8957625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3753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04864"/>
            <a:ext cx="8977417" cy="19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98121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2348880"/>
            <a:ext cx="8874858" cy="1883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524" y="2780927"/>
            <a:ext cx="406635" cy="648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743507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92896"/>
            <a:ext cx="8922819" cy="1900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82" y="3621436"/>
            <a:ext cx="387496" cy="67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622369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68" y="2204865"/>
            <a:ext cx="8884150" cy="190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071" y="2629291"/>
            <a:ext cx="360040" cy="670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53020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01" y="2392411"/>
            <a:ext cx="8962513" cy="1873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460794"/>
            <a:ext cx="412913" cy="692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25194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1" y="2492896"/>
            <a:ext cx="8944251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372" y="3551273"/>
            <a:ext cx="467606" cy="669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93006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5" y="2492896"/>
            <a:ext cx="8981654" cy="1872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866559"/>
            <a:ext cx="496441" cy="69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81679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79" y="2492896"/>
            <a:ext cx="886624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92" y="3573016"/>
            <a:ext cx="424059" cy="711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10295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28</TotalTime>
  <Words>27</Words>
  <Application>Microsoft Office PowerPoint</Application>
  <PresentationFormat>Экран (4:3)</PresentationFormat>
  <Paragraphs>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Тема1</vt:lpstr>
      <vt:lpstr>Муниципальное бюджетное общеобразовательное учреждение Новосибирского района Новосибирской области - Криводановская средняя школа № 22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2015-11-17T11:36:26Z</dcterms:created>
  <dcterms:modified xsi:type="dcterms:W3CDTF">2016-12-23T13:40:14Z</dcterms:modified>
</cp:coreProperties>
</file>